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562A845B-A2C8-4C00-A7C0-2E15D9639089}" type="datetimeFigureOut">
              <a:rPr lang="en-US" smtClean="0"/>
              <a:pPr/>
              <a:t>4/13/2011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EE2030CF-69A8-4252-8A62-DB0AD226491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2A845B-A2C8-4C00-A7C0-2E15D9639089}" type="datetimeFigureOut">
              <a:rPr lang="en-US" smtClean="0"/>
              <a:pPr/>
              <a:t>4/13/2011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2030CF-69A8-4252-8A62-DB0AD226491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2A845B-A2C8-4C00-A7C0-2E15D9639089}" type="datetimeFigureOut">
              <a:rPr lang="en-US" smtClean="0"/>
              <a:pPr/>
              <a:t>4/13/2011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2030CF-69A8-4252-8A62-DB0AD226491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562A845B-A2C8-4C00-A7C0-2E15D9639089}" type="datetimeFigureOut">
              <a:rPr lang="en-US" smtClean="0"/>
              <a:pPr/>
              <a:t>4/13/2011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EE2030CF-69A8-4252-8A62-DB0AD226491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562A845B-A2C8-4C00-A7C0-2E15D9639089}" type="datetimeFigureOut">
              <a:rPr lang="en-US" smtClean="0"/>
              <a:pPr/>
              <a:t>4/13/2011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EE2030CF-69A8-4252-8A62-DB0AD2264916}"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562A845B-A2C8-4C00-A7C0-2E15D9639089}" type="datetimeFigureOut">
              <a:rPr lang="en-US" smtClean="0"/>
              <a:pPr/>
              <a:t>4/13/2011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EE2030CF-69A8-4252-8A62-DB0AD226491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562A845B-A2C8-4C00-A7C0-2E15D9639089}" type="datetimeFigureOut">
              <a:rPr lang="en-US" smtClean="0"/>
              <a:pPr/>
              <a:t>4/13/2011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EE2030CF-69A8-4252-8A62-DB0AD226491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62A845B-A2C8-4C00-A7C0-2E15D9639089}" type="datetimeFigureOut">
              <a:rPr lang="en-US" smtClean="0"/>
              <a:pPr/>
              <a:t>4/13/2011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2030CF-69A8-4252-8A62-DB0AD226491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562A845B-A2C8-4C00-A7C0-2E15D9639089}" type="datetimeFigureOut">
              <a:rPr lang="en-US" smtClean="0"/>
              <a:pPr/>
              <a:t>4/13/2011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EE2030CF-69A8-4252-8A62-DB0AD226491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562A845B-A2C8-4C00-A7C0-2E15D9639089}" type="datetimeFigureOut">
              <a:rPr lang="en-US" smtClean="0"/>
              <a:pPr/>
              <a:t>4/13/2011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EE2030CF-69A8-4252-8A62-DB0AD226491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562A845B-A2C8-4C00-A7C0-2E15D9639089}" type="datetimeFigureOut">
              <a:rPr lang="en-US" smtClean="0"/>
              <a:pPr/>
              <a:t>4/13/2011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EE2030CF-69A8-4252-8A62-DB0AD226491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62A845B-A2C8-4C00-A7C0-2E15D9639089}" type="datetimeFigureOut">
              <a:rPr lang="en-US" smtClean="0"/>
              <a:pPr/>
              <a:t>4/13/2011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EE2030CF-69A8-4252-8A62-DB0AD226491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hyperlink" Target="http://www.history.org/history/clothing/children/child01.cfm" TargetMode="External"/><Relationship Id="rId2" Type="http://schemas.openxmlformats.org/officeDocument/2006/relationships/hyperlink" Target="http://www.history.org/history/clothing/intro/index.cfm" TargetMode="Externa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18</a:t>
            </a:r>
            <a:r>
              <a:rPr lang="en-US" baseline="30000" dirty="0" smtClean="0"/>
              <a:t>th</a:t>
            </a:r>
            <a:r>
              <a:rPr lang="en-US" dirty="0" smtClean="0"/>
              <a:t> Century Clothing </a:t>
            </a:r>
            <a:endParaRPr lang="en-US" dirty="0"/>
          </a:p>
        </p:txBody>
      </p:sp>
      <p:sp>
        <p:nvSpPr>
          <p:cNvPr id="3" name="Subtitle 2"/>
          <p:cNvSpPr>
            <a:spLocks noGrp="1"/>
          </p:cNvSpPr>
          <p:nvPr>
            <p:ph type="subTitle" idx="1"/>
          </p:nvPr>
        </p:nvSpPr>
        <p:spPr/>
        <p:txBody>
          <a:bodyPr/>
          <a:lstStyle/>
          <a:p>
            <a:r>
              <a:rPr lang="en-US" dirty="0" smtClean="0"/>
              <a:t>By: Delayna</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Men’s Clothing </a:t>
            </a:r>
            <a:endParaRPr lang="en-US" dirty="0"/>
          </a:p>
        </p:txBody>
      </p:sp>
      <p:sp>
        <p:nvSpPr>
          <p:cNvPr id="3" name="Content Placeholder 2"/>
          <p:cNvSpPr>
            <a:spLocks noGrp="1"/>
          </p:cNvSpPr>
          <p:nvPr>
            <p:ph idx="1"/>
          </p:nvPr>
        </p:nvSpPr>
        <p:spPr>
          <a:xfrm>
            <a:off x="457200" y="1600200"/>
            <a:ext cx="3124200" cy="4876800"/>
          </a:xfrm>
        </p:spPr>
        <p:txBody>
          <a:bodyPr>
            <a:normAutofit fontScale="92500" lnSpcReduction="10000"/>
          </a:bodyPr>
          <a:lstStyle/>
          <a:p>
            <a:r>
              <a:rPr lang="en-US" dirty="0" smtClean="0"/>
              <a:t>The men usually wore petticoats over their breeches. You would not be able to see their breeches because of the length of their petticoat.</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4800600" y="1524000"/>
            <a:ext cx="2552700" cy="3962400"/>
          </a:xfrm>
          <a:prstGeom prst="rect">
            <a:avLst/>
          </a:prstGeom>
          <a:noFill/>
          <a:ln w="9525">
            <a:noFill/>
            <a:miter lim="800000"/>
            <a:headEnd/>
            <a:tailEnd/>
          </a:ln>
        </p:spPr>
      </p:pic>
      <p:sp>
        <p:nvSpPr>
          <p:cNvPr id="6" name="TextBox 5"/>
          <p:cNvSpPr txBox="1"/>
          <p:nvPr/>
        </p:nvSpPr>
        <p:spPr>
          <a:xfrm>
            <a:off x="4343400" y="5715000"/>
            <a:ext cx="3962400" cy="646331"/>
          </a:xfrm>
          <a:prstGeom prst="rect">
            <a:avLst/>
          </a:prstGeom>
          <a:noFill/>
        </p:spPr>
        <p:txBody>
          <a:bodyPr wrap="square" rtlCol="0">
            <a:spAutoFit/>
          </a:bodyPr>
          <a:lstStyle/>
          <a:p>
            <a:r>
              <a:rPr lang="en-US" dirty="0" smtClean="0"/>
              <a:t>http://en.wikipedia.org/wiki/1750%E2%80%931795_in_fashion</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5400000">
            <a:off x="3610356" y="-2543556"/>
            <a:ext cx="1066800" cy="6153912"/>
          </a:xfrm>
        </p:spPr>
        <p:txBody>
          <a:bodyPr/>
          <a:lstStyle/>
          <a:p>
            <a:r>
              <a:rPr lang="en-US" dirty="0" smtClean="0"/>
              <a:t>Clothing Classes</a:t>
            </a:r>
            <a:endParaRPr lang="en-US" dirty="0"/>
          </a:p>
        </p:txBody>
      </p:sp>
      <p:sp>
        <p:nvSpPr>
          <p:cNvPr id="3" name="Text Placeholder 2"/>
          <p:cNvSpPr>
            <a:spLocks noGrp="1"/>
          </p:cNvSpPr>
          <p:nvPr>
            <p:ph type="body" idx="1"/>
          </p:nvPr>
        </p:nvSpPr>
        <p:spPr>
          <a:xfrm rot="5400000">
            <a:off x="1713705" y="3163095"/>
            <a:ext cx="4040188" cy="1066800"/>
          </a:xfrm>
        </p:spPr>
        <p:txBody>
          <a:bodyPr>
            <a:normAutofit/>
          </a:bodyPr>
          <a:lstStyle/>
          <a:p>
            <a:r>
              <a:rPr lang="en-US" dirty="0" smtClean="0"/>
              <a:t>The colonies had clothing classes. They were upper class, middle class and lower class.</a:t>
            </a:r>
            <a:endParaRPr lang="en-US" dirty="0"/>
          </a:p>
        </p:txBody>
      </p:sp>
      <p:sp>
        <p:nvSpPr>
          <p:cNvPr id="5" name="Text Placeholder 4"/>
          <p:cNvSpPr>
            <a:spLocks noGrp="1"/>
          </p:cNvSpPr>
          <p:nvPr>
            <p:ph type="body" sz="half" idx="3"/>
          </p:nvPr>
        </p:nvSpPr>
        <p:spPr>
          <a:xfrm rot="5400000">
            <a:off x="2985690" y="3186510"/>
            <a:ext cx="4041775" cy="1021556"/>
          </a:xfrm>
        </p:spPr>
        <p:txBody>
          <a:bodyPr>
            <a:normAutofit fontScale="85000" lnSpcReduction="20000"/>
          </a:bodyPr>
          <a:lstStyle/>
          <a:p>
            <a:r>
              <a:rPr lang="en-US" dirty="0" smtClean="0"/>
              <a:t>The lower class did not have very fancy clothing it was made of coarse kind of material. The middle classes clothes were made out of cotton. The upper classes clothing was made out of silk.</a:t>
            </a:r>
            <a:endParaRPr lang="en-US" dirty="0"/>
          </a:p>
        </p:txBody>
      </p:sp>
      <p:pic>
        <p:nvPicPr>
          <p:cNvPr id="1026" name="Picture 2"/>
          <p:cNvPicPr>
            <a:picLocks noGrp="1" noChangeAspect="1" noChangeArrowheads="1"/>
          </p:cNvPicPr>
          <p:nvPr>
            <p:ph sz="quarter" idx="2"/>
          </p:nvPr>
        </p:nvPicPr>
        <p:blipFill>
          <a:blip r:embed="rId2" cstate="print"/>
          <a:srcRect/>
          <a:stretch>
            <a:fillRect/>
          </a:stretch>
        </p:blipFill>
        <p:spPr bwMode="auto">
          <a:xfrm>
            <a:off x="457200" y="2362200"/>
            <a:ext cx="2595356" cy="3281260"/>
          </a:xfrm>
          <a:prstGeom prst="rect">
            <a:avLst/>
          </a:prstGeom>
          <a:noFill/>
          <a:ln w="9525">
            <a:noFill/>
            <a:miter lim="800000"/>
            <a:headEnd/>
            <a:tailEnd/>
          </a:ln>
        </p:spPr>
      </p:pic>
      <p:sp>
        <p:nvSpPr>
          <p:cNvPr id="6" name="Content Placeholder 5"/>
          <p:cNvSpPr>
            <a:spLocks noGrp="1"/>
          </p:cNvSpPr>
          <p:nvPr>
            <p:ph sz="quarter" idx="4"/>
          </p:nvPr>
        </p:nvSpPr>
        <p:spPr>
          <a:xfrm>
            <a:off x="228600" y="5715000"/>
            <a:ext cx="4041775" cy="792163"/>
          </a:xfrm>
        </p:spPr>
        <p:txBody>
          <a:bodyPr>
            <a:normAutofit fontScale="77500" lnSpcReduction="20000"/>
          </a:bodyPr>
          <a:lstStyle/>
          <a:p>
            <a:r>
              <a:rPr lang="en-US" dirty="0" smtClean="0"/>
              <a:t>http://en.wikipedia.org/wiki/1750%E2%80%931795_in_fashion</a:t>
            </a:r>
            <a:endParaRPr lang="en-US" dirty="0"/>
          </a:p>
        </p:txBody>
      </p:sp>
      <p:pic>
        <p:nvPicPr>
          <p:cNvPr id="1027" name="Picture 3"/>
          <p:cNvPicPr>
            <a:picLocks noChangeAspect="1" noChangeArrowheads="1"/>
          </p:cNvPicPr>
          <p:nvPr/>
        </p:nvPicPr>
        <p:blipFill>
          <a:blip r:embed="rId3" cstate="print"/>
          <a:srcRect/>
          <a:stretch>
            <a:fillRect/>
          </a:stretch>
        </p:blipFill>
        <p:spPr bwMode="auto">
          <a:xfrm>
            <a:off x="5943600" y="1828800"/>
            <a:ext cx="2619375" cy="3790950"/>
          </a:xfrm>
          <a:prstGeom prst="rect">
            <a:avLst/>
          </a:prstGeom>
          <a:noFill/>
          <a:ln w="9525">
            <a:noFill/>
            <a:miter lim="800000"/>
            <a:headEnd/>
            <a:tailEnd/>
          </a:ln>
        </p:spPr>
      </p:pic>
      <p:sp>
        <p:nvSpPr>
          <p:cNvPr id="12" name="TextBox 11"/>
          <p:cNvSpPr txBox="1"/>
          <p:nvPr/>
        </p:nvSpPr>
        <p:spPr>
          <a:xfrm>
            <a:off x="5791200" y="5791200"/>
            <a:ext cx="2895600" cy="923330"/>
          </a:xfrm>
          <a:prstGeom prst="rect">
            <a:avLst/>
          </a:prstGeom>
          <a:noFill/>
        </p:spPr>
        <p:txBody>
          <a:bodyPr wrap="square" rtlCol="0">
            <a:spAutoFit/>
          </a:bodyPr>
          <a:lstStyle/>
          <a:p>
            <a:r>
              <a:rPr lang="en-US" dirty="0" smtClean="0"/>
              <a:t>http://en.wikipedia.org/wiki/File:John_Collet_The_Elopement_detail.jpg</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5400000">
            <a:off x="3762756" y="-2238756"/>
            <a:ext cx="1066800" cy="6153912"/>
          </a:xfrm>
        </p:spPr>
        <p:txBody>
          <a:bodyPr/>
          <a:lstStyle/>
          <a:p>
            <a:r>
              <a:rPr lang="en-US" dirty="0" smtClean="0"/>
              <a:t>Children's Clothing</a:t>
            </a:r>
            <a:endParaRPr lang="en-US" dirty="0"/>
          </a:p>
        </p:txBody>
      </p:sp>
      <p:sp>
        <p:nvSpPr>
          <p:cNvPr id="3" name="Text Placeholder 2"/>
          <p:cNvSpPr>
            <a:spLocks noGrp="1"/>
          </p:cNvSpPr>
          <p:nvPr>
            <p:ph type="body" idx="1"/>
          </p:nvPr>
        </p:nvSpPr>
        <p:spPr>
          <a:xfrm rot="5400000">
            <a:off x="7009448" y="458152"/>
            <a:ext cx="581024" cy="3017520"/>
          </a:xfrm>
        </p:spPr>
        <p:txBody>
          <a:bodyPr/>
          <a:lstStyle/>
          <a:p>
            <a:r>
              <a:rPr lang="en-US" dirty="0" smtClean="0"/>
              <a:t>Toddlers</a:t>
            </a:r>
            <a:endParaRPr lang="en-US" dirty="0"/>
          </a:p>
        </p:txBody>
      </p:sp>
      <p:sp>
        <p:nvSpPr>
          <p:cNvPr id="5" name="Content Placeholder 4"/>
          <p:cNvSpPr>
            <a:spLocks noGrp="1"/>
          </p:cNvSpPr>
          <p:nvPr>
            <p:ph sz="quarter" idx="2"/>
          </p:nvPr>
        </p:nvSpPr>
        <p:spPr>
          <a:xfrm>
            <a:off x="6096000" y="2514600"/>
            <a:ext cx="2514600" cy="1981200"/>
          </a:xfrm>
        </p:spPr>
        <p:txBody>
          <a:bodyPr>
            <a:normAutofit fontScale="85000" lnSpcReduction="20000"/>
          </a:bodyPr>
          <a:lstStyle/>
          <a:p>
            <a:r>
              <a:rPr lang="en-US" dirty="0" smtClean="0"/>
              <a:t>They would wear a “Pudding Cap” which would protect their heads if they fell.</a:t>
            </a:r>
            <a:endParaRPr lang="en-US" dirty="0"/>
          </a:p>
        </p:txBody>
      </p:sp>
      <p:sp>
        <p:nvSpPr>
          <p:cNvPr id="6" name="Content Placeholder 5"/>
          <p:cNvSpPr>
            <a:spLocks noGrp="1"/>
          </p:cNvSpPr>
          <p:nvPr>
            <p:ph sz="quarter" idx="4"/>
          </p:nvPr>
        </p:nvSpPr>
        <p:spPr>
          <a:xfrm>
            <a:off x="762000" y="2590800"/>
            <a:ext cx="2514600" cy="1808285"/>
          </a:xfrm>
        </p:spPr>
        <p:txBody>
          <a:bodyPr>
            <a:normAutofit fontScale="85000" lnSpcReduction="20000"/>
          </a:bodyPr>
          <a:lstStyle/>
          <a:p>
            <a:r>
              <a:rPr lang="en-US" dirty="0" smtClean="0"/>
              <a:t>The Babies clothing was based off of the adults. Both genders would wear dresses.</a:t>
            </a:r>
            <a:endParaRPr lang="en-US" dirty="0"/>
          </a:p>
        </p:txBody>
      </p:sp>
      <p:sp>
        <p:nvSpPr>
          <p:cNvPr id="7" name="Text Placeholder 6"/>
          <p:cNvSpPr>
            <a:spLocks noGrp="1"/>
          </p:cNvSpPr>
          <p:nvPr>
            <p:ph type="body" sz="half" idx="3"/>
          </p:nvPr>
        </p:nvSpPr>
        <p:spPr>
          <a:xfrm rot="5400000">
            <a:off x="1751648" y="458152"/>
            <a:ext cx="581024" cy="3017520"/>
          </a:xfrm>
        </p:spPr>
        <p:txBody>
          <a:bodyPr/>
          <a:lstStyle/>
          <a:p>
            <a:r>
              <a:rPr lang="en-US" dirty="0" smtClean="0"/>
              <a:t>Babies</a:t>
            </a:r>
            <a:endParaRPr lang="en-US" dirty="0"/>
          </a:p>
        </p:txBody>
      </p:sp>
      <p:pic>
        <p:nvPicPr>
          <p:cNvPr id="1028" name="Picture 4"/>
          <p:cNvPicPr>
            <a:picLocks noChangeAspect="1" noChangeArrowheads="1"/>
          </p:cNvPicPr>
          <p:nvPr/>
        </p:nvPicPr>
        <p:blipFill>
          <a:blip r:embed="rId2" cstate="print"/>
          <a:srcRect/>
          <a:stretch>
            <a:fillRect/>
          </a:stretch>
        </p:blipFill>
        <p:spPr bwMode="auto">
          <a:xfrm>
            <a:off x="3505200" y="2667000"/>
            <a:ext cx="2286000" cy="2133600"/>
          </a:xfrm>
          <a:prstGeom prst="rect">
            <a:avLst/>
          </a:prstGeom>
          <a:noFill/>
          <a:ln w="9525">
            <a:noFill/>
            <a:miter lim="800000"/>
            <a:headEnd/>
            <a:tailEnd/>
          </a:ln>
        </p:spPr>
      </p:pic>
      <p:sp>
        <p:nvSpPr>
          <p:cNvPr id="16" name="TextBox 15"/>
          <p:cNvSpPr txBox="1"/>
          <p:nvPr/>
        </p:nvSpPr>
        <p:spPr>
          <a:xfrm>
            <a:off x="3124200" y="5181600"/>
            <a:ext cx="2819400" cy="923330"/>
          </a:xfrm>
          <a:prstGeom prst="rect">
            <a:avLst/>
          </a:prstGeom>
          <a:noFill/>
        </p:spPr>
        <p:txBody>
          <a:bodyPr wrap="square" rtlCol="0">
            <a:spAutoFit/>
          </a:bodyPr>
          <a:lstStyle/>
          <a:p>
            <a:r>
              <a:rPr lang="en-US" dirty="0" smtClean="0"/>
              <a:t>http://commons.wikimedia.org/wiki/File:William_Hogarth_047.jpg</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5400000">
            <a:off x="3991356" y="-2162556"/>
            <a:ext cx="1066800" cy="6153912"/>
          </a:xfrm>
        </p:spPr>
        <p:txBody>
          <a:bodyPr/>
          <a:lstStyle/>
          <a:p>
            <a:r>
              <a:rPr lang="en-US" dirty="0" smtClean="0"/>
              <a:t>Women’s Clothing</a:t>
            </a:r>
            <a:endParaRPr lang="en-US" dirty="0"/>
          </a:p>
        </p:txBody>
      </p:sp>
      <p:sp>
        <p:nvSpPr>
          <p:cNvPr id="3" name="Text Placeholder 2"/>
          <p:cNvSpPr>
            <a:spLocks noGrp="1"/>
          </p:cNvSpPr>
          <p:nvPr>
            <p:ph type="body" idx="1"/>
          </p:nvPr>
        </p:nvSpPr>
        <p:spPr>
          <a:xfrm rot="5400000">
            <a:off x="2095500" y="419100"/>
            <a:ext cx="762000" cy="3124200"/>
          </a:xfrm>
        </p:spPr>
        <p:txBody>
          <a:bodyPr/>
          <a:lstStyle/>
          <a:p>
            <a:r>
              <a:rPr lang="en-US" dirty="0" smtClean="0"/>
              <a:t>Pregnant Women</a:t>
            </a:r>
            <a:endParaRPr lang="en-US" dirty="0"/>
          </a:p>
        </p:txBody>
      </p:sp>
      <p:sp>
        <p:nvSpPr>
          <p:cNvPr id="4" name="Text Placeholder 3"/>
          <p:cNvSpPr>
            <a:spLocks noGrp="1"/>
          </p:cNvSpPr>
          <p:nvPr>
            <p:ph type="body" sz="half" idx="3"/>
          </p:nvPr>
        </p:nvSpPr>
        <p:spPr>
          <a:xfrm rot="5400000">
            <a:off x="6271260" y="358140"/>
            <a:ext cx="838200" cy="3322320"/>
          </a:xfrm>
        </p:spPr>
        <p:txBody>
          <a:bodyPr/>
          <a:lstStyle/>
          <a:p>
            <a:r>
              <a:rPr lang="en-US" dirty="0" smtClean="0"/>
              <a:t>Underneath the clothing</a:t>
            </a:r>
            <a:endParaRPr lang="en-US" dirty="0"/>
          </a:p>
        </p:txBody>
      </p:sp>
      <p:sp>
        <p:nvSpPr>
          <p:cNvPr id="5" name="Content Placeholder 4"/>
          <p:cNvSpPr>
            <a:spLocks noGrp="1"/>
          </p:cNvSpPr>
          <p:nvPr>
            <p:ph sz="quarter" idx="2"/>
          </p:nvPr>
        </p:nvSpPr>
        <p:spPr>
          <a:xfrm>
            <a:off x="304800" y="2819400"/>
            <a:ext cx="2209800" cy="2133600"/>
          </a:xfrm>
        </p:spPr>
        <p:txBody>
          <a:bodyPr>
            <a:normAutofit fontScale="85000" lnSpcReduction="20000"/>
          </a:bodyPr>
          <a:lstStyle/>
          <a:p>
            <a:r>
              <a:rPr lang="en-US" dirty="0" smtClean="0"/>
              <a:t>They would wear loose unfitted dresses and an apron to try and camouflage pregnancy. </a:t>
            </a:r>
            <a:endParaRPr lang="en-US" dirty="0"/>
          </a:p>
        </p:txBody>
      </p:sp>
      <p:pic>
        <p:nvPicPr>
          <p:cNvPr id="1026" name="Picture 2"/>
          <p:cNvPicPr>
            <a:picLocks noGrp="1" noChangeAspect="1" noChangeArrowheads="1"/>
          </p:cNvPicPr>
          <p:nvPr>
            <p:ph sz="quarter" idx="4"/>
          </p:nvPr>
        </p:nvPicPr>
        <p:blipFill>
          <a:blip r:embed="rId2" cstate="print"/>
          <a:srcRect/>
          <a:stretch>
            <a:fillRect/>
          </a:stretch>
        </p:blipFill>
        <p:spPr bwMode="auto">
          <a:xfrm>
            <a:off x="4114800" y="2667000"/>
            <a:ext cx="2209800" cy="2743200"/>
          </a:xfrm>
          <a:prstGeom prst="rect">
            <a:avLst/>
          </a:prstGeom>
          <a:noFill/>
          <a:ln w="9525">
            <a:noFill/>
            <a:miter lim="800000"/>
            <a:headEnd/>
            <a:tailEnd/>
          </a:ln>
        </p:spPr>
      </p:pic>
      <p:sp>
        <p:nvSpPr>
          <p:cNvPr id="8" name="TextBox 7"/>
          <p:cNvSpPr txBox="1"/>
          <p:nvPr/>
        </p:nvSpPr>
        <p:spPr>
          <a:xfrm>
            <a:off x="7391400" y="2590800"/>
            <a:ext cx="1295400" cy="3970318"/>
          </a:xfrm>
          <a:prstGeom prst="rect">
            <a:avLst/>
          </a:prstGeom>
          <a:noFill/>
        </p:spPr>
        <p:txBody>
          <a:bodyPr wrap="square" rtlCol="0">
            <a:spAutoFit/>
          </a:bodyPr>
          <a:lstStyle/>
          <a:p>
            <a:r>
              <a:rPr lang="en-US" dirty="0" smtClean="0"/>
              <a:t>The women would wear corsets under their dress to make it look like they have a small waist and big hips.</a:t>
            </a:r>
            <a:endParaRPr lang="en-US" dirty="0"/>
          </a:p>
        </p:txBody>
      </p:sp>
      <p:sp>
        <p:nvSpPr>
          <p:cNvPr id="9" name="TextBox 8"/>
          <p:cNvSpPr txBox="1"/>
          <p:nvPr/>
        </p:nvSpPr>
        <p:spPr>
          <a:xfrm>
            <a:off x="4114800" y="5486400"/>
            <a:ext cx="2286000" cy="1200329"/>
          </a:xfrm>
          <a:prstGeom prst="rect">
            <a:avLst/>
          </a:prstGeom>
          <a:noFill/>
        </p:spPr>
        <p:txBody>
          <a:bodyPr wrap="square" rtlCol="0">
            <a:spAutoFit/>
          </a:bodyPr>
          <a:lstStyle/>
          <a:p>
            <a:r>
              <a:rPr lang="en-US" dirty="0" smtClean="0"/>
              <a:t>http://en.wikipedia.org/wiki/1750%E2%80%931795_in_fashion</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5400000">
            <a:off x="3991356" y="-2238756"/>
            <a:ext cx="1066800" cy="6153912"/>
          </a:xfrm>
        </p:spPr>
        <p:txBody>
          <a:bodyPr/>
          <a:lstStyle/>
          <a:p>
            <a:r>
              <a:rPr lang="en-US" dirty="0" smtClean="0"/>
              <a:t>Credits</a:t>
            </a:r>
            <a:endParaRPr lang="en-US" dirty="0"/>
          </a:p>
        </p:txBody>
      </p:sp>
      <p:sp>
        <p:nvSpPr>
          <p:cNvPr id="6" name="Content Placeholder 5"/>
          <p:cNvSpPr>
            <a:spLocks noGrp="1"/>
          </p:cNvSpPr>
          <p:nvPr>
            <p:ph sz="quarter" idx="4"/>
          </p:nvPr>
        </p:nvSpPr>
        <p:spPr>
          <a:xfrm>
            <a:off x="304800" y="1295400"/>
            <a:ext cx="7848600" cy="2743200"/>
          </a:xfrm>
        </p:spPr>
        <p:txBody>
          <a:bodyPr/>
          <a:lstStyle/>
          <a:p>
            <a:r>
              <a:rPr lang="en-US" dirty="0" smtClean="0">
                <a:hlinkClick r:id="rId2"/>
              </a:rPr>
              <a:t>http://</a:t>
            </a:r>
            <a:r>
              <a:rPr lang="en-US" dirty="0" smtClean="0">
                <a:hlinkClick r:id="rId2"/>
              </a:rPr>
              <a:t>www.history.org/history/clothing/intro/index.cfm</a:t>
            </a:r>
            <a:endParaRPr lang="en-US" dirty="0" smtClean="0"/>
          </a:p>
          <a:p>
            <a:r>
              <a:rPr lang="en-US" dirty="0" smtClean="0">
                <a:hlinkClick r:id="rId3"/>
              </a:rPr>
              <a:t>http://</a:t>
            </a:r>
            <a:r>
              <a:rPr lang="en-US" dirty="0" smtClean="0">
                <a:hlinkClick r:id="rId3"/>
              </a:rPr>
              <a:t>www.history.org/history/clothing/children/child01.cfm</a:t>
            </a:r>
            <a:endParaRPr lang="en-US" dirty="0" smtClean="0"/>
          </a:p>
          <a:p>
            <a:r>
              <a:rPr lang="en-US" dirty="0" err="1" smtClean="0"/>
              <a:t>Kalman</a:t>
            </a:r>
            <a:r>
              <a:rPr lang="en-US" dirty="0" smtClean="0"/>
              <a:t>, Bobbie. 18th Century Clothing. New York: </a:t>
            </a:r>
            <a:r>
              <a:rPr lang="en-US" dirty="0" err="1" smtClean="0"/>
              <a:t>n.p</a:t>
            </a:r>
            <a:r>
              <a:rPr lang="en-US" dirty="0" smtClean="0"/>
              <a:t>., 1993</a:t>
            </a:r>
            <a:r>
              <a:rPr lang="en-US" dirty="0" smtClean="0"/>
              <a:t>....</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116</TotalTime>
  <Words>209</Words>
  <Application>Microsoft Office PowerPoint</Application>
  <PresentationFormat>On-screen Show (4:3)</PresentationFormat>
  <Paragraphs>26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Verve</vt:lpstr>
      <vt:lpstr>18th Century Clothing </vt:lpstr>
      <vt:lpstr>Men’s Clothing </vt:lpstr>
      <vt:lpstr>Clothing Classes</vt:lpstr>
      <vt:lpstr>Children's Clothing</vt:lpstr>
      <vt:lpstr>Women’s Clothing</vt:lpstr>
      <vt:lpstr>Credits</vt:lpstr>
    </vt:vector>
  </TitlesOfParts>
  <Company>Woodward Academy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18th Century Clothing</dc:title>
  <dc:creator>WA</dc:creator>
  <cp:lastModifiedBy>WA</cp:lastModifiedBy>
  <cp:revision>17</cp:revision>
  <dcterms:created xsi:type="dcterms:W3CDTF">2011-04-07T16:56:44Z</dcterms:created>
  <dcterms:modified xsi:type="dcterms:W3CDTF">2011-04-13T19:17:57Z</dcterms:modified>
</cp:coreProperties>
</file>